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1" r:id="rId3"/>
    <p:sldId id="282" r:id="rId4"/>
    <p:sldId id="283" r:id="rId5"/>
    <p:sldId id="273" r:id="rId6"/>
    <p:sldId id="274" r:id="rId7"/>
    <p:sldId id="284" r:id="rId8"/>
    <p:sldId id="278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F11C-E8E4-4AAD-BAE4-F8BE66FBE55F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8E61-B063-4569-8517-F1749182B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F11C-E8E4-4AAD-BAE4-F8BE66FBE55F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8E61-B063-4569-8517-F1749182B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F11C-E8E4-4AAD-BAE4-F8BE66FBE55F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8E61-B063-4569-8517-F1749182B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F11C-E8E4-4AAD-BAE4-F8BE66FBE55F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8E61-B063-4569-8517-F1749182B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F11C-E8E4-4AAD-BAE4-F8BE66FBE55F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8E61-B063-4569-8517-F1749182B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F11C-E8E4-4AAD-BAE4-F8BE66FBE55F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8E61-B063-4569-8517-F1749182B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F11C-E8E4-4AAD-BAE4-F8BE66FBE55F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8E61-B063-4569-8517-F1749182B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F11C-E8E4-4AAD-BAE4-F8BE66FBE55F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8E61-B063-4569-8517-F1749182B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F11C-E8E4-4AAD-BAE4-F8BE66FBE55F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8E61-B063-4569-8517-F1749182B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F11C-E8E4-4AAD-BAE4-F8BE66FBE55F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8E61-B063-4569-8517-F1749182B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F11C-E8E4-4AAD-BAE4-F8BE66FBE55F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78E61-B063-4569-8517-F1749182B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6F11C-E8E4-4AAD-BAE4-F8BE66FBE55F}" type="datetimeFigureOut">
              <a:rPr lang="en-US" smtClean="0"/>
              <a:pPr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78E61-B063-4569-8517-F1749182B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362200"/>
            <a:ext cx="776287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00200" y="685800"/>
            <a:ext cx="6858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Public  Switch Telephone 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457450"/>
            <a:ext cx="7762875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00200" y="685800"/>
            <a:ext cx="6858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Leased 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00200" y="685800"/>
            <a:ext cx="6858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ADSL (Internet Only)</a:t>
            </a:r>
          </a:p>
        </p:txBody>
      </p:sp>
      <p:pic>
        <p:nvPicPr>
          <p:cNvPr id="4" name="Picture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9224" y="2651760"/>
            <a:ext cx="7845552" cy="1554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00200" y="685800"/>
            <a:ext cx="6858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ADSL (IP TV Only)</a:t>
            </a:r>
          </a:p>
        </p:txBody>
      </p:sp>
      <p:pic>
        <p:nvPicPr>
          <p:cNvPr id="4" name="Picture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3816" y="2651760"/>
            <a:ext cx="7516368" cy="1554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5100" y="1981200"/>
            <a:ext cx="6319838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00200" y="685800"/>
            <a:ext cx="6858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ADSL </a:t>
            </a:r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- Internet only</a:t>
            </a:r>
            <a:endParaRPr lang="en-US" sz="2800" b="1" u="sng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676400"/>
            <a:ext cx="6629400" cy="445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00200" y="685800"/>
            <a:ext cx="68580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ADSL -  </a:t>
            </a:r>
            <a:r>
              <a:rPr lang="en-US" sz="2800" b="1" u="sng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Internet+Peo</a:t>
            </a:r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TV </a:t>
            </a:r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800" b="1" u="sng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00200" y="685800"/>
            <a:ext cx="6858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ADSL (Internet + IP TV)</a:t>
            </a:r>
          </a:p>
        </p:txBody>
      </p:sp>
      <p:pic>
        <p:nvPicPr>
          <p:cNvPr id="4" name="Picture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3272" y="1956816"/>
            <a:ext cx="7077456" cy="29443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600200" y="685800"/>
            <a:ext cx="68580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NGN</a:t>
            </a:r>
          </a:p>
        </p:txBody>
      </p:sp>
      <p:pic>
        <p:nvPicPr>
          <p:cNvPr id="4" name="Picture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9244" y="1773936"/>
            <a:ext cx="7525512" cy="3310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Text Box 3"/>
          <p:cNvSpPr txBox="1">
            <a:spLocks noChangeArrowheads="1"/>
          </p:cNvSpPr>
          <p:nvPr/>
        </p:nvSpPr>
        <p:spPr bwMode="auto">
          <a:xfrm>
            <a:off x="228600" y="457200"/>
            <a:ext cx="868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200" b="1"/>
          </a:p>
        </p:txBody>
      </p:sp>
      <p:sp>
        <p:nvSpPr>
          <p:cNvPr id="91141" name="Text Box 4"/>
          <p:cNvSpPr txBox="1">
            <a:spLocks noChangeArrowheads="1"/>
          </p:cNvSpPr>
          <p:nvPr/>
        </p:nvSpPr>
        <p:spPr bwMode="auto">
          <a:xfrm>
            <a:off x="1676400" y="685800"/>
            <a:ext cx="624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/>
              <a:t>Access Technologies</a:t>
            </a:r>
          </a:p>
        </p:txBody>
      </p:sp>
      <p:sp>
        <p:nvSpPr>
          <p:cNvPr id="203781" name="Rectangle 5"/>
          <p:cNvSpPr>
            <a:spLocks noChangeArrowheads="1"/>
          </p:cNvSpPr>
          <p:nvPr/>
        </p:nvSpPr>
        <p:spPr bwMode="auto">
          <a:xfrm>
            <a:off x="762000" y="1708150"/>
            <a:ext cx="3611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Tahoma" pitchFamily="34" charset="0"/>
              </a:rPr>
              <a:t>FTTH  (Fibre To The Home)</a:t>
            </a:r>
          </a:p>
        </p:txBody>
      </p:sp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3124200" y="6689725"/>
            <a:ext cx="28956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000"/>
          </a:p>
        </p:txBody>
      </p:sp>
      <p:sp>
        <p:nvSpPr>
          <p:cNvPr id="91145" name="Rectangle 9"/>
          <p:cNvSpPr>
            <a:spLocks noChangeArrowheads="1"/>
          </p:cNvSpPr>
          <p:nvPr/>
        </p:nvSpPr>
        <p:spPr bwMode="auto">
          <a:xfrm>
            <a:off x="7010400" y="6689725"/>
            <a:ext cx="21336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70F164B-A20A-451C-AAB7-453B304941FD}" type="slidenum">
              <a:rPr lang="en-US" sz="1000"/>
              <a:pPr algn="r"/>
              <a:t>9</a:t>
            </a:fld>
            <a:endParaRPr lang="en-US" sz="1000"/>
          </a:p>
        </p:txBody>
      </p:sp>
      <p:pic>
        <p:nvPicPr>
          <p:cNvPr id="203786" name="Picture 10" descr="Access_FTTH-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398713"/>
            <a:ext cx="7848600" cy="316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8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43</Words>
  <Application>Microsoft Office PowerPoint</Application>
  <PresentationFormat>On-screen Show (4:3)</PresentationFormat>
  <Paragraphs>11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Sri Lanka Telecom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000124</dc:creator>
  <cp:lastModifiedBy>Randika Kumarapeli</cp:lastModifiedBy>
  <cp:revision>52</cp:revision>
  <dcterms:created xsi:type="dcterms:W3CDTF">2011-03-14T08:56:48Z</dcterms:created>
  <dcterms:modified xsi:type="dcterms:W3CDTF">2016-07-22T11:12:22Z</dcterms:modified>
</cp:coreProperties>
</file>